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59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E8A5B-A444-444F-9B35-E4CC8ADEC777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A5FDA-3416-4F5F-B5A4-3D5260CCB94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67544" y="679360"/>
            <a:ext cx="8280920" cy="53552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VIII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 школьная научно-практическая конференция юных исследователей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«Габишевская СОШ» Лаишевского муниципального района Республики Татарстан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Секция: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№3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«Солнце-источник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Кахраман Мехмет Исмаилови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chemeClr val="bg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Ученик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 «а»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МБОУ «Габишевская  средняя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общеобразовательная школа»</a:t>
            </a:r>
            <a:endParaRPr lang="ru-RU" sz="8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Лаишевского муниципального района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Республики Татарстан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Научный руководитель: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Кахраман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педагог-библиотекарь</a:t>
            </a: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Село  Габишево  201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год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Солнечная энергетика</a:t>
            </a:r>
            <a:endParaRPr lang="ru-RU" sz="3600" dirty="0"/>
          </a:p>
        </p:txBody>
      </p:sp>
      <p:pic>
        <p:nvPicPr>
          <p:cNvPr id="5" name="Рисунок 4" descr="66-960x61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333" r="733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22068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Архимед сжег флот неприятеля</a:t>
            </a:r>
            <a:endParaRPr lang="ru-RU" sz="3600" dirty="0"/>
          </a:p>
        </p:txBody>
      </p:sp>
      <p:pic>
        <p:nvPicPr>
          <p:cNvPr id="5" name="Рисунок 4" descr="fogo-grego-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7" r="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29269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Весь секрет в двояковыпуклом стекле</a:t>
            </a:r>
            <a:endParaRPr lang="ru-RU" sz="3200" dirty="0"/>
          </a:p>
        </p:txBody>
      </p:sp>
      <p:pic>
        <p:nvPicPr>
          <p:cNvPr id="5" name="Рисунок 4" descr="i (2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500" b="115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2926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Паровой котел на солнечной энергии</a:t>
            </a:r>
            <a:endParaRPr lang="ru-RU" sz="3600" dirty="0"/>
          </a:p>
        </p:txBody>
      </p:sp>
      <p:pic>
        <p:nvPicPr>
          <p:cNvPr id="5" name="Рисунок 4" descr="i (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153" r="215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07667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Солнечная электростанция</a:t>
            </a:r>
            <a:endParaRPr lang="ru-RU" sz="3600" dirty="0"/>
          </a:p>
        </p:txBody>
      </p:sp>
      <p:pic>
        <p:nvPicPr>
          <p:cNvPr id="5" name="Рисунок 4" descr="1397574303_indiyskie-solnechnye-elektrostancii-giganty-poluchili-putevku-v-zhiz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693" r="56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97152"/>
            <a:ext cx="5486400" cy="115212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Солнечная электростанция</a:t>
            </a:r>
            <a:endParaRPr lang="ru-RU" sz="3600" dirty="0"/>
          </a:p>
        </p:txBody>
      </p:sp>
      <p:pic>
        <p:nvPicPr>
          <p:cNvPr id="5" name="Рисунок 4" descr="i (4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49" r="24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22068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«Солнечная Печь» Франция</a:t>
            </a:r>
            <a:endParaRPr lang="ru-RU" sz="3600" dirty="0"/>
          </a:p>
        </p:txBody>
      </p:sp>
      <p:pic>
        <p:nvPicPr>
          <p:cNvPr id="5" name="Рисунок 4" descr="54044789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600" r="56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36470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«Солнечная Печь» Узбекистан</a:t>
            </a:r>
            <a:endParaRPr lang="ru-RU" sz="3600" dirty="0"/>
          </a:p>
        </p:txBody>
      </p:sp>
      <p:pic>
        <p:nvPicPr>
          <p:cNvPr id="5" name="Рисунок 4" descr="1425438360_1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111" r="9111"/>
          <a:stretch>
            <a:fillRect/>
          </a:stretch>
        </p:blipFill>
        <p:spPr>
          <a:xfrm>
            <a:off x="611560" y="260648"/>
            <a:ext cx="5486400" cy="4114800"/>
          </a:xfrm>
        </p:spPr>
      </p:pic>
      <p:pic>
        <p:nvPicPr>
          <p:cNvPr id="6" name="Рисунок 5" descr="1425438404_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0" y="2204864"/>
            <a:ext cx="428625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Термоядерный гигантизм</a:t>
            </a:r>
            <a:endParaRPr lang="ru-RU" sz="3600" dirty="0"/>
          </a:p>
        </p:txBody>
      </p:sp>
      <p:pic>
        <p:nvPicPr>
          <p:cNvPr id="5" name="Рисунок 4" descr="pic_d4cd265132c7ca85b1478477c7a5e7a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839" r="483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/>
              <a:t>ТОКАМАК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etail_f1f549ffa5b59c1c87438249115d91e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lvl="0" algn="ctr"/>
            <a:r>
              <a:rPr lang="ru-RU" sz="4800" dirty="0">
                <a:solidFill>
                  <a:prstClr val="white"/>
                </a:solidFill>
              </a:rPr>
              <a:t>ТОКАМАК</a:t>
            </a:r>
            <a:endParaRPr lang="ru-RU" sz="480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cs typeface="Aharoni" pitchFamily="2" charset="-79"/>
              </a:rPr>
              <a:t>Солнце</a:t>
            </a:r>
            <a:endParaRPr lang="ru-RU" sz="3600" dirty="0">
              <a:cs typeface="Aharoni" pitchFamily="2" charset="-79"/>
            </a:endParaRPr>
          </a:p>
        </p:txBody>
      </p:sp>
      <p:pic>
        <p:nvPicPr>
          <p:cNvPr id="6" name="Рисунок 5" descr="Sun_3D_Screensaver_4007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 энергии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pic_27fb800c6d5c5f7b1fb58c1b9954fe5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839" r="483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lvl="0" algn="ctr"/>
            <a:r>
              <a:rPr lang="ru-RU" sz="4800" dirty="0">
                <a:solidFill>
                  <a:prstClr val="white"/>
                </a:solidFill>
              </a:rPr>
              <a:t>ТОКАМАК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pic_10dcb250cb87eb89d3b6b18f1592d90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018" b="901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lvl="0" algn="ctr"/>
            <a:r>
              <a:rPr lang="ru-RU" sz="4800" dirty="0">
                <a:solidFill>
                  <a:prstClr val="white"/>
                </a:solidFill>
              </a:rPr>
              <a:t>ТОКАМАК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i (3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607" r="2607"/>
          <a:stretch>
            <a:fillRect/>
          </a:stretch>
        </p:blipFill>
        <p:spPr>
          <a:xfrm>
            <a:off x="0" y="0"/>
            <a:ext cx="5486400" cy="4114800"/>
          </a:xfrm>
        </p:spPr>
      </p:pic>
      <p:pic>
        <p:nvPicPr>
          <p:cNvPr id="6" name="Рисунок 5" descr="212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331106"/>
            <a:ext cx="4788024" cy="337476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Солнечные батареи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За солнечной энергетикой будущее!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Строение солнца</a:t>
            </a:r>
            <a:endParaRPr lang="ru-RU" sz="3600" dirty="0"/>
          </a:p>
        </p:txBody>
      </p:sp>
      <p:pic>
        <p:nvPicPr>
          <p:cNvPr id="5" name="Рисунок 4" descr="ses6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000" r="600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800600"/>
            <a:ext cx="6336704" cy="566738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Удаленность Солнца от Земли 149 600 тысяч км.</a:t>
            </a:r>
            <a:endParaRPr lang="ru-RU" dirty="0"/>
          </a:p>
        </p:txBody>
      </p:sp>
      <p:pic>
        <p:nvPicPr>
          <p:cNvPr id="5" name="Рисунок 4" descr="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Солнечная корона</a:t>
            </a:r>
            <a:endParaRPr lang="ru-RU" sz="4000" dirty="0"/>
          </a:p>
        </p:txBody>
      </p:sp>
      <p:pic>
        <p:nvPicPr>
          <p:cNvPr id="5" name="Рисунок 4" descr="i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Солнечная система</a:t>
            </a:r>
            <a:endParaRPr lang="ru-RU" sz="3600" dirty="0"/>
          </a:p>
        </p:txBody>
      </p:sp>
      <p:pic>
        <p:nvPicPr>
          <p:cNvPr id="5" name="Рисунок 4" descr="48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Красный гигант</a:t>
            </a:r>
            <a:endParaRPr lang="ru-RU" sz="3600" dirty="0"/>
          </a:p>
        </p:txBody>
      </p:sp>
      <p:pic>
        <p:nvPicPr>
          <p:cNvPr id="5" name="Рисунок 4" descr="gigantes_rojas_Daniel_Huber_University_of_Sydney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Циркуляция атмосферы</a:t>
            </a:r>
            <a:endParaRPr lang="ru-RU" sz="3600" dirty="0"/>
          </a:p>
        </p:txBody>
      </p:sp>
      <p:pic>
        <p:nvPicPr>
          <p:cNvPr id="5" name="Рисунок 4" descr="passat-640x50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096" b="209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220688"/>
          </a:xfrm>
        </p:spPr>
        <p:txBody>
          <a:bodyPr>
            <a:normAutofit/>
          </a:bodyPr>
          <a:lstStyle/>
          <a:p>
            <a:r>
              <a:rPr lang="ru-RU" dirty="0" smtClean="0"/>
              <a:t>47% солнечной энергии достигает поверхности земли, 30 % солнечной энергии отражается обратно в космос</a:t>
            </a:r>
            <a:endParaRPr lang="ru-RU" dirty="0"/>
          </a:p>
        </p:txBody>
      </p:sp>
      <p:pic>
        <p:nvPicPr>
          <p:cNvPr id="5" name="Рисунок 4" descr="ozone-layer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29" b="62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933db8ea82b55dfaf35a51af46193fcaee7a7"/>
</p:tagLst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101</Words>
  <Application>Microsoft Office PowerPoint</Application>
  <PresentationFormat>Экран (4:3)</PresentationFormat>
  <Paragraphs>49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Солнце</vt:lpstr>
      <vt:lpstr>Строение солнца</vt:lpstr>
      <vt:lpstr>Удаленность Солнца от Земли 149 600 тысяч км.</vt:lpstr>
      <vt:lpstr>Солнечная корона</vt:lpstr>
      <vt:lpstr>Солнечная система</vt:lpstr>
      <vt:lpstr>Красный гигант</vt:lpstr>
      <vt:lpstr>Циркуляция атмосферы</vt:lpstr>
      <vt:lpstr>47% солнечной энергии достигает поверхности земли, 30 % солнечной энергии отражается обратно в космос</vt:lpstr>
      <vt:lpstr>Солнечная энергетика</vt:lpstr>
      <vt:lpstr>Архимед сжег флот неприятеля</vt:lpstr>
      <vt:lpstr>Весь секрет в двояковыпуклом стекле</vt:lpstr>
      <vt:lpstr>Паровой котел на солнечной энергии</vt:lpstr>
      <vt:lpstr>Солнечная электростанция</vt:lpstr>
      <vt:lpstr>Солнечная электростанция</vt:lpstr>
      <vt:lpstr>«Солнечная Печь» Франция</vt:lpstr>
      <vt:lpstr>«Солнечная Печь» Узбекистан</vt:lpstr>
      <vt:lpstr>Термоядерный гигантизм</vt:lpstr>
      <vt:lpstr>Слайд 19</vt:lpstr>
      <vt:lpstr>Слайд 20</vt:lpstr>
      <vt:lpstr>Слайд 21</vt:lpstr>
      <vt:lpstr>Слайд 22</vt:lpstr>
      <vt:lpstr>За солнечной энергетикой будущее!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общий</dc:creator>
  <cp:lastModifiedBy>общий</cp:lastModifiedBy>
  <cp:revision>13</cp:revision>
  <dcterms:created xsi:type="dcterms:W3CDTF">2015-04-10T09:54:02Z</dcterms:created>
  <dcterms:modified xsi:type="dcterms:W3CDTF">2015-04-10T11:45:11Z</dcterms:modified>
</cp:coreProperties>
</file>